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  <p:sldMasterId id="2147483678" r:id="rId3"/>
    <p:sldMasterId id="2147483693" r:id="rId4"/>
  </p:sldMasterIdLst>
  <p:notesMasterIdLst>
    <p:notesMasterId r:id="rId56"/>
  </p:notesMasterIdLst>
  <p:handoutMasterIdLst>
    <p:handoutMasterId r:id="rId57"/>
  </p:handoutMasterIdLst>
  <p:sldIdLst>
    <p:sldId id="291" r:id="rId5"/>
    <p:sldId id="287" r:id="rId6"/>
    <p:sldId id="359" r:id="rId7"/>
    <p:sldId id="292" r:id="rId8"/>
    <p:sldId id="297" r:id="rId9"/>
    <p:sldId id="304" r:id="rId10"/>
    <p:sldId id="294" r:id="rId11"/>
    <p:sldId id="298" r:id="rId12"/>
    <p:sldId id="288" r:id="rId13"/>
    <p:sldId id="358" r:id="rId14"/>
    <p:sldId id="289" r:id="rId15"/>
    <p:sldId id="328" r:id="rId16"/>
    <p:sldId id="329" r:id="rId17"/>
    <p:sldId id="330" r:id="rId18"/>
    <p:sldId id="353" r:id="rId19"/>
    <p:sldId id="354" r:id="rId20"/>
    <p:sldId id="331" r:id="rId21"/>
    <p:sldId id="332" r:id="rId22"/>
    <p:sldId id="333" r:id="rId23"/>
    <p:sldId id="355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56" r:id="rId33"/>
    <p:sldId id="343" r:id="rId34"/>
    <p:sldId id="344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7" r:id="rId43"/>
    <p:sldId id="280" r:id="rId44"/>
    <p:sldId id="281" r:id="rId45"/>
    <p:sldId id="283" r:id="rId46"/>
    <p:sldId id="326" r:id="rId47"/>
    <p:sldId id="282" r:id="rId48"/>
    <p:sldId id="324" r:id="rId49"/>
    <p:sldId id="360" r:id="rId50"/>
    <p:sldId id="300" r:id="rId51"/>
    <p:sldId id="301" r:id="rId52"/>
    <p:sldId id="302" r:id="rId53"/>
    <p:sldId id="303" r:id="rId54"/>
    <p:sldId id="290" r:id="rId55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9644" autoAdjust="0"/>
  </p:normalViewPr>
  <p:slideViewPr>
    <p:cSldViewPr snapToGrid="0">
      <p:cViewPr varScale="1">
        <p:scale>
          <a:sx n="75" d="100"/>
          <a:sy n="75" d="100"/>
        </p:scale>
        <p:origin x="728" y="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A785B-D11D-476E-8FE3-B9A32AAEF3ED}" type="datetimeFigureOut">
              <a:rPr lang="en-US" smtClean="0"/>
              <a:pPr/>
              <a:t>9/15/2018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BAD6D-9C3B-46AE-9ED7-53C2ADD3C8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19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6EEAB-DFFE-48A0-95F8-1347266830D1}" type="datetimeFigureOut">
              <a:rPr lang="en-US" smtClean="0"/>
              <a:pPr/>
              <a:t>9/15/2018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C1AB1-D682-4F2C-8579-D9DF0DCC07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5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03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70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08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454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62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787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620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496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243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8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62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80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99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80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480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71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08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62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62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9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2041822" y="1371600"/>
            <a:ext cx="5819775" cy="41148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380" y="1557867"/>
            <a:ext cx="5349240" cy="256032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8380" y="4185919"/>
            <a:ext cx="5349240" cy="1097278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245" y="1143005"/>
            <a:ext cx="2820459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99" y="982132"/>
            <a:ext cx="5683568" cy="50749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90242" y="3513665"/>
            <a:ext cx="2820458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245" y="1143005"/>
            <a:ext cx="2820459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90242" y="3513665"/>
            <a:ext cx="2820458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ltGray">
          <a:xfrm>
            <a:off x="564092" y="1051560"/>
            <a:ext cx="5572125" cy="4937760"/>
          </a:xfrm>
          <a:prstGeom prst="rect">
            <a:avLst/>
          </a:prstGeom>
          <a:solidFill>
            <a:schemeClr val="bg1"/>
          </a:soli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7292" y="1143000"/>
            <a:ext cx="5432395" cy="4754880"/>
          </a:xfrm>
          <a:solidFill>
            <a:schemeClr val="bg2">
              <a:lumMod val="40000"/>
              <a:lumOff val="60000"/>
            </a:schemeClr>
          </a:solidFill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3325" y="846669"/>
            <a:ext cx="1485900" cy="55541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73" y="846669"/>
            <a:ext cx="6389370" cy="5554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2041822" y="1371600"/>
            <a:ext cx="5819775" cy="41148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380" y="1557867"/>
            <a:ext cx="5349240" cy="256032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8380" y="4185919"/>
            <a:ext cx="5349240" cy="1097278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26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1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1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ummer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64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utumn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101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2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Winter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776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775" y="2057404"/>
            <a:ext cx="3937635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590" y="2057404"/>
            <a:ext cx="3937635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3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5" y="2057404"/>
            <a:ext cx="3937635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775" y="2926080"/>
            <a:ext cx="3937635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590" y="2057404"/>
            <a:ext cx="3937635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590" y="2926080"/>
            <a:ext cx="3937635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51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6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245" y="1143005"/>
            <a:ext cx="2820459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99" y="982132"/>
            <a:ext cx="5683568" cy="50749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90242" y="3513665"/>
            <a:ext cx="2820458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6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245" y="1143005"/>
            <a:ext cx="2820459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90242" y="3513665"/>
            <a:ext cx="2820458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ltGray">
          <a:xfrm>
            <a:off x="564092" y="1051560"/>
            <a:ext cx="5572125" cy="4937760"/>
          </a:xfrm>
          <a:prstGeom prst="rect">
            <a:avLst/>
          </a:prstGeom>
          <a:solidFill>
            <a:schemeClr val="bg1"/>
          </a:soli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7292" y="1143000"/>
            <a:ext cx="5432395" cy="4754880"/>
          </a:xfrm>
          <a:solidFill>
            <a:schemeClr val="bg2">
              <a:lumMod val="40000"/>
              <a:lumOff val="60000"/>
            </a:schemeClr>
          </a:solidFill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9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3325" y="846669"/>
            <a:ext cx="1485900" cy="55541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73" y="846669"/>
            <a:ext cx="6389370" cy="5554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48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2041822" y="1371600"/>
            <a:ext cx="5819775" cy="41148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8380" y="1557867"/>
            <a:ext cx="5349240" cy="256032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8380" y="4185919"/>
            <a:ext cx="5349240" cy="1097278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167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86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ummer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7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utumn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7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Winter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30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775" y="2057404"/>
            <a:ext cx="3937635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590" y="2057404"/>
            <a:ext cx="3937635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85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5" y="2057404"/>
            <a:ext cx="3937635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775" y="2926080"/>
            <a:ext cx="3937635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590" y="2057404"/>
            <a:ext cx="3937635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590" y="2926080"/>
            <a:ext cx="3937635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1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16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245" y="1143005"/>
            <a:ext cx="2820459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99" y="982132"/>
            <a:ext cx="5683568" cy="50749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90242" y="3513665"/>
            <a:ext cx="2820458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2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ummer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12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245" y="1143005"/>
            <a:ext cx="2820459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90242" y="3513665"/>
            <a:ext cx="2820458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ltGray">
          <a:xfrm>
            <a:off x="564092" y="1051560"/>
            <a:ext cx="5572125" cy="4937760"/>
          </a:xfrm>
          <a:prstGeom prst="rect">
            <a:avLst/>
          </a:prstGeom>
          <a:solidFill>
            <a:schemeClr val="bg1"/>
          </a:soli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7292" y="1143000"/>
            <a:ext cx="5432395" cy="4754880"/>
          </a:xfrm>
          <a:solidFill>
            <a:schemeClr val="bg2">
              <a:lumMod val="40000"/>
              <a:lumOff val="60000"/>
            </a:schemeClr>
          </a:solidFill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7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26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3325" y="846669"/>
            <a:ext cx="1485900" cy="55541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73" y="846669"/>
            <a:ext cx="6389370" cy="5554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3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utumn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54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Winter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4333875" y="762000"/>
            <a:ext cx="520065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910" y="1016001"/>
            <a:ext cx="4680585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910" y="2980267"/>
            <a:ext cx="4680585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34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775" y="2057404"/>
            <a:ext cx="3937635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590" y="2057404"/>
            <a:ext cx="3937635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5" y="2057404"/>
            <a:ext cx="3937635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775" y="2926080"/>
            <a:ext cx="3937635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590" y="2057404"/>
            <a:ext cx="3937635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590" y="2926080"/>
            <a:ext cx="3937635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1" y="457200"/>
            <a:ext cx="9903421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697736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4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3524" cy="45541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775" y="562302"/>
            <a:ext cx="8172450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5" y="2057400"/>
            <a:ext cx="817245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7" y="6519333"/>
            <a:ext cx="1300163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6777" y="6519333"/>
            <a:ext cx="5757863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6275" y="6519333"/>
            <a:ext cx="74295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3524" cy="45541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775" y="562302"/>
            <a:ext cx="8172450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5" y="2057400"/>
            <a:ext cx="817245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7" y="6519333"/>
            <a:ext cx="1300163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6777" y="6519333"/>
            <a:ext cx="5757863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6275" y="6519333"/>
            <a:ext cx="74295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6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3524" cy="45541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ltGray">
          <a:xfrm>
            <a:off x="1" y="457200"/>
            <a:ext cx="9903420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775" y="562302"/>
            <a:ext cx="8172450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5" y="2057400"/>
            <a:ext cx="817245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77" y="6519333"/>
            <a:ext cx="1300163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6777" y="6519333"/>
            <a:ext cx="5757863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6275" y="6519333"/>
            <a:ext cx="74295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3DCFCC-8C7B-4574-91B2-C3342261C6C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1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349" y="2544355"/>
            <a:ext cx="4680585" cy="18288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Kit</a:t>
            </a:r>
            <a:br>
              <a:rPr lang="en-US" sz="3600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 and Chassis Attachments</a:t>
            </a:r>
            <a:endParaRPr lang="en-US" sz="36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6162" y="5148702"/>
            <a:ext cx="4680585" cy="9144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IMPLEMENTATION SESSION </a:t>
            </a:r>
          </a:p>
        </p:txBody>
      </p:sp>
    </p:spTree>
    <p:extLst>
      <p:ext uri="{BB962C8B-B14F-4D97-AF65-F5344CB8AC3E}">
        <p14:creationId xmlns:p14="http://schemas.microsoft.com/office/powerpoint/2010/main" val="84560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CASTOR WHEEL: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marL="0" indent="0" algn="ctr">
              <a:buNone/>
            </a:pPr>
            <a:endParaRPr lang="en-US" sz="3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Attach </a:t>
            </a:r>
            <a:r>
              <a:rPr lang="en-US" sz="3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the Castor wheel</a:t>
            </a:r>
          </a:p>
          <a:p>
            <a:pPr marL="0" indent="0" algn="ctr">
              <a:buNone/>
            </a:pPr>
            <a:r>
              <a:rPr lang="en-US" sz="3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to </a:t>
            </a:r>
            <a:r>
              <a:rPr lang="en-US" sz="3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the </a:t>
            </a:r>
            <a:r>
              <a:rPr lang="en-US" sz="3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chassis </a:t>
            </a:r>
            <a:r>
              <a:rPr lang="en-US" sz="3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using screws and </a:t>
            </a:r>
            <a:r>
              <a:rPr lang="en-US" sz="3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spacers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91" y="365759"/>
            <a:ext cx="634277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32" y="327261"/>
            <a:ext cx="6674778" cy="56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77" y="616017"/>
            <a:ext cx="7278977" cy="52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24" y="314380"/>
            <a:ext cx="6092792" cy="57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Connections: </a:t>
            </a:r>
            <a:r>
              <a:rPr lang="en-US" sz="3200" b="1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Battery Series Connection</a:t>
            </a:r>
            <a:r>
              <a:rPr lang="en-US" sz="3200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775" y="1774062"/>
            <a:ext cx="8172450" cy="362829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two battery packs have to be connected in </a:t>
            </a:r>
            <a:r>
              <a:rPr lang="en-US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SERIES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to collectively supply 12V.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BLACK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wire from one clip is connected to the </a:t>
            </a:r>
            <a:r>
              <a:rPr lang="en-US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RED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wire of the other clip.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other wires are connected to the power supply.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60" y="3979572"/>
            <a:ext cx="3670479" cy="25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Connections: </a:t>
            </a:r>
            <a:r>
              <a:rPr lang="en-US" sz="3200" b="1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Grounded Jumper Wire  </a:t>
            </a:r>
            <a:endParaRPr lang="en-US" sz="3200" b="1" u="sng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775" y="2057400"/>
            <a:ext cx="8172450" cy="362829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jumper wire is connected to the </a:t>
            </a:r>
            <a:r>
              <a:rPr lang="en-US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GROUND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port in the power supply.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other end is connected to the </a:t>
            </a:r>
            <a:r>
              <a:rPr lang="en-US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GROUND PIN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on the Arduino.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33" y="3608861"/>
            <a:ext cx="2889114" cy="267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94" y="596766"/>
            <a:ext cx="7100952" cy="53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95" y="510139"/>
            <a:ext cx="6371427" cy="533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11" y="529390"/>
            <a:ext cx="6752083" cy="52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640" y="431672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Components of the Kit 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023" y="1758875"/>
            <a:ext cx="3839696" cy="452301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1 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Chassis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2 Motors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1 Castor Wheel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2 Wheels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8 AA Batteries 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2 AA Battery Holders</a:t>
            </a:r>
          </a:p>
          <a:p>
            <a:r>
              <a: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2 Battery 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Clips</a:t>
            </a:r>
          </a:p>
          <a:p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ADXL335 </a:t>
            </a:r>
            <a:r>
              <a:rPr lang="en-US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accelerometer</a:t>
            </a:r>
          </a:p>
          <a:p>
            <a:r>
              <a: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U Clamp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74303" y="1768928"/>
            <a:ext cx="4501661" cy="4523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0BCBC"/>
              </a:buClr>
            </a:pP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1 </a:t>
            </a:r>
            <a:r>
              <a:rPr lang="en-US" dirty="0" err="1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Arduino</a:t>
            </a: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 Uno (</a:t>
            </a:r>
            <a:r>
              <a:rPr lang="en-US" dirty="0" err="1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Atmega</a:t>
            </a: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 328)</a:t>
            </a:r>
          </a:p>
          <a:p>
            <a:pPr>
              <a:buClr>
                <a:srgbClr val="B0BCBC"/>
              </a:buClr>
            </a:pPr>
            <a:r>
              <a:rPr lang="en-US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USB to Serial Cable</a:t>
            </a:r>
          </a:p>
          <a:p>
            <a:pPr>
              <a:buClr>
                <a:srgbClr val="B0BCBC"/>
              </a:buClr>
            </a:pP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2 Motor Driver Boards</a:t>
            </a:r>
          </a:p>
          <a:p>
            <a:pPr>
              <a:buClr>
                <a:srgbClr val="B0BCBC"/>
              </a:buClr>
            </a:pP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1 Ultrasonic Sensor</a:t>
            </a:r>
            <a:endParaRPr lang="en-US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  <a:p>
            <a:pPr>
              <a:buClr>
                <a:srgbClr val="B0BCBC"/>
              </a:buClr>
            </a:pP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20 M-M Jumper Wires</a:t>
            </a:r>
          </a:p>
          <a:p>
            <a:pPr>
              <a:buClr>
                <a:srgbClr val="B0BCBC"/>
              </a:buClr>
            </a:pP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10 M-F Jumper Wires</a:t>
            </a:r>
          </a:p>
          <a:p>
            <a:pPr>
              <a:buClr>
                <a:srgbClr val="B0BCBC"/>
              </a:buClr>
            </a:pP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Burg Strips</a:t>
            </a:r>
          </a:p>
          <a:p>
            <a:pPr>
              <a:buClr>
                <a:srgbClr val="B0BCBC"/>
              </a:buClr>
            </a:pP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Screw Driver</a:t>
            </a:r>
          </a:p>
          <a:p>
            <a:pPr marL="0" indent="0">
              <a:buClr>
                <a:srgbClr val="B0BCBC"/>
              </a:buClr>
              <a:buNone/>
            </a:pPr>
            <a:endParaRPr lang="en-US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2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Attaching Boards 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200" y="2758061"/>
            <a:ext cx="8172450" cy="45230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Take the 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Arduino 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board and attach it using spacers on the upper side of the chassis .</a:t>
            </a: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Take the L293D motor driver board and attach it using spacers on the upper back side of the chassis.</a:t>
            </a:r>
          </a:p>
          <a:p>
            <a:endParaRPr lang="en-US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80" y="467985"/>
            <a:ext cx="6673888" cy="54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08" y="365756"/>
            <a:ext cx="6330874" cy="55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14" y="548639"/>
            <a:ext cx="7658929" cy="534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2" y="683394"/>
            <a:ext cx="8210500" cy="49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06" y="423510"/>
            <a:ext cx="6967490" cy="55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3" y="394635"/>
            <a:ext cx="7113222" cy="555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06" y="394786"/>
            <a:ext cx="5670125" cy="553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5" y="519765"/>
            <a:ext cx="7577553" cy="53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Motor Assembly: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58" y="2732182"/>
            <a:ext cx="8172450" cy="452301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Attach the motors to the L- clamp.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Fix the wheels with the motors using screws.</a:t>
            </a:r>
            <a:endParaRPr lang="en-US" sz="3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16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ISTE | ROBOTIX                                                   facebook.com/iste.vit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1640" y="431672"/>
            <a:ext cx="8172450" cy="10972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sm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Components of the Kit 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0023" y="1758875"/>
            <a:ext cx="3839696" cy="45230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0BCBC"/>
              </a:buClr>
            </a:pPr>
            <a:r>
              <a:rPr lang="en-US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1 Aqua Bot </a:t>
            </a: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Chassis</a:t>
            </a:r>
          </a:p>
          <a:p>
            <a:pPr>
              <a:buClr>
                <a:srgbClr val="B0BCBC"/>
              </a:buClr>
            </a:pP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Bluetooth Module</a:t>
            </a:r>
          </a:p>
          <a:p>
            <a:pPr>
              <a:buClr>
                <a:srgbClr val="B0BCBC"/>
              </a:buClr>
            </a:pPr>
            <a:r>
              <a:rPr lang="en-US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2 Propellers</a:t>
            </a:r>
            <a:endParaRPr lang="en-US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  <a:p>
            <a:pPr>
              <a:buClr>
                <a:srgbClr val="B0BCBC"/>
              </a:buClr>
            </a:pPr>
            <a:r>
              <a:rPr lang="en-US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2 micro DC motors</a:t>
            </a:r>
          </a:p>
          <a:p>
            <a:pPr>
              <a:buClr>
                <a:srgbClr val="B0BCBC"/>
              </a:buClr>
            </a:pPr>
            <a:r>
              <a:rPr lang="en-US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1 Dual Shaft Motor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2 Cycle Spokes</a:t>
            </a: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2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1" y="834747"/>
            <a:ext cx="7841411" cy="48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5" y="664233"/>
            <a:ext cx="7617552" cy="521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25" y="509736"/>
            <a:ext cx="6687984" cy="526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32" y="701667"/>
            <a:ext cx="6690513" cy="53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87" y="423911"/>
            <a:ext cx="5887616" cy="53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51" y="364009"/>
            <a:ext cx="6459176" cy="56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52" y="693199"/>
            <a:ext cx="6307606" cy="51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50" y="532788"/>
            <a:ext cx="6033331" cy="517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59" y="586596"/>
            <a:ext cx="6603147" cy="53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7" y="724619"/>
            <a:ext cx="7605386" cy="45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4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Components of the Kit 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33122" name="Picture 2" descr="http://www.simplelabs.co.in/1-thickbox_leometr/arduino-u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8065" y="1903198"/>
            <a:ext cx="3768912" cy="37689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121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Connections: L293D </a:t>
            </a:r>
            <a:r>
              <a:rPr lang="en-US" b="1" i="1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J3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Pin 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775" y="2057400"/>
            <a:ext cx="8172450" cy="362829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Arduino board uses a 5V supply to function.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J3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pin on the L293D board supplies 12V voltage to Arduino board, hence strictly should </a:t>
            </a:r>
            <a:r>
              <a:rPr lang="en-US" sz="2800" i="1" u="sng" dirty="0" smtClean="0">
                <a:solidFill>
                  <a:schemeClr val="accent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be used.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pin </a:t>
            </a:r>
            <a:r>
              <a:rPr lang="en-US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C1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(beside J3 pin) should be </a:t>
            </a:r>
            <a:r>
              <a:rPr lang="en-US" i="1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USED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at all times.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9" t="25776" r="22942" b="18478"/>
          <a:stretch/>
        </p:blipFill>
        <p:spPr>
          <a:xfrm rot="10800000">
            <a:off x="3835400" y="4058428"/>
            <a:ext cx="2015068" cy="20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3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Connections: </a:t>
            </a:r>
            <a:r>
              <a:rPr lang="en-US" b="1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Arduino Power Supply</a:t>
            </a:r>
            <a:endParaRPr lang="en-US" b="1" u="sng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775" y="2057400"/>
            <a:ext cx="8172450" cy="362829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Arduino board can be powered using two sources – A </a:t>
            </a:r>
            <a:r>
              <a:rPr lang="en-US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USB cable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or the </a:t>
            </a:r>
            <a:r>
              <a:rPr lang="en-US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L293D board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power supply mode can be switched using the </a:t>
            </a:r>
            <a:r>
              <a:rPr lang="en-US" i="1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PWR-SEL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pins.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jumper pin should be on the </a:t>
            </a:r>
            <a:r>
              <a:rPr lang="en-US" i="1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SEL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side at all times. </a:t>
            </a:r>
          </a:p>
        </p:txBody>
      </p:sp>
    </p:spTree>
    <p:extLst>
      <p:ext uri="{BB962C8B-B14F-4D97-AF65-F5344CB8AC3E}">
        <p14:creationId xmlns:p14="http://schemas.microsoft.com/office/powerpoint/2010/main" val="133655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Connections: </a:t>
            </a:r>
            <a:r>
              <a:rPr lang="en-US" b="1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Motors -&gt; L293D</a:t>
            </a:r>
            <a:endParaRPr lang="en-US" b="1" u="sng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775" y="1877094"/>
            <a:ext cx="8172450" cy="362829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Motors have a RED wire and a BLACK wire.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Each of these wires is to be connected to </a:t>
            </a:r>
            <a:r>
              <a:rPr lang="en-US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MOT-A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MOT-B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ports on the L293D.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BLACK wire is to be connected to the side the port labels are printed on as illustrated below.</a:t>
            </a:r>
          </a:p>
        </p:txBody>
      </p:sp>
    </p:spTree>
    <p:extLst>
      <p:ext uri="{BB962C8B-B14F-4D97-AF65-F5344CB8AC3E}">
        <p14:creationId xmlns:p14="http://schemas.microsoft.com/office/powerpoint/2010/main" val="421372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3"/>
          <a:stretch/>
        </p:blipFill>
        <p:spPr>
          <a:xfrm>
            <a:off x="1" y="1568768"/>
            <a:ext cx="4495800" cy="33848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t="2223" r="16655" b="19930"/>
          <a:stretch/>
        </p:blipFill>
        <p:spPr>
          <a:xfrm>
            <a:off x="4783665" y="1821872"/>
            <a:ext cx="3911473" cy="28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Connections: </a:t>
            </a:r>
            <a:r>
              <a:rPr lang="en-US" b="1" u="sng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Arduino -&gt; L293D</a:t>
            </a:r>
            <a:endParaRPr lang="en-US" b="1" u="sng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775" y="2057400"/>
            <a:ext cx="8172450" cy="362829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following connections have to be made between the two boards 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-&gt; PIN 5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A’ -&gt; PIN 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-&gt; PIN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B’ -&gt; PIN 2 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Note : The pins mentioned are the Digital Pins and not the Analog ones. </a:t>
            </a:r>
          </a:p>
        </p:txBody>
      </p:sp>
    </p:spTree>
    <p:extLst>
      <p:ext uri="{BB962C8B-B14F-4D97-AF65-F5344CB8AC3E}">
        <p14:creationId xmlns:p14="http://schemas.microsoft.com/office/powerpoint/2010/main" val="22825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1" y="809888"/>
            <a:ext cx="8125575" cy="457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ISTE | ROBOTIX                                                   facebook.com/iste.vit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049338"/>
            <a:ext cx="8219253" cy="46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1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IDE Installation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IMPLEMENTATION SESSION </a:t>
            </a:r>
          </a:p>
        </p:txBody>
      </p:sp>
    </p:spTree>
    <p:extLst>
      <p:ext uri="{BB962C8B-B14F-4D97-AF65-F5344CB8AC3E}">
        <p14:creationId xmlns:p14="http://schemas.microsoft.com/office/powerpoint/2010/main" val="265569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Installing Arduino IDE 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775" y="2059321"/>
            <a:ext cx="8172450" cy="45230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Open “Robotix” Folder.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Open “softwares” Folder.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Run arduino-1.0.5-windows.exe if using a PC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 Or copy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arduino.app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to your desktop for MAC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Install the software by following the on-screen instructions.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80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Installing Drivers: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775" y="2059321"/>
            <a:ext cx="8172450" cy="45230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Open folder Robotix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Choose your version of driver depending on your OS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Extract the files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Run CDM v2.08.30 WHQL 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Certified.exe or mac </a:t>
            </a:r>
            <a:r>
              <a:rPr lang="en-US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x 32 bit----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FTDIUSBSerialDriver_v2_2_18.dmg (depending on your version of mac OS)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Install the driver by following the on-screen instructions.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7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Components of the Kit 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85513" y="6400800"/>
            <a:ext cx="38723" cy="460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727" y="2670303"/>
            <a:ext cx="3418073" cy="2406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9" t="25776" r="22942" b="18478"/>
          <a:stretch/>
        </p:blipFill>
        <p:spPr>
          <a:xfrm>
            <a:off x="924236" y="2593695"/>
            <a:ext cx="2885764" cy="30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5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Settings in IDE: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328" y="1818978"/>
            <a:ext cx="8172450" cy="45230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Open Arduino IDE 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 to :  Tools -&gt; board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Select  Arduino Duemilanove w/ ATmega328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Connect your Arduino using USB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 to Control Panel -&gt;Device Manager -&gt;Ports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See the port in which USB COM is connected.</a:t>
            </a:r>
          </a:p>
          <a:p>
            <a:r>
              <a: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 to :  Tools -&gt; 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Port</a:t>
            </a:r>
            <a:endParaRPr lang="en-US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Select  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same COM Port as shown in device manager.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You are now ready to upload programs.</a:t>
            </a:r>
            <a:endParaRPr lang="en-US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>
              <a:buNone/>
            </a:pPr>
            <a:endParaRPr lang="en-US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Uploading Program: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775" y="2059321"/>
            <a:ext cx="8172450" cy="45230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Your connections are now ready.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Make sure to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itchFamily="34" charset="0"/>
                <a:cs typeface="Segoe UI" pitchFamily="34" charset="0"/>
              </a:rPr>
              <a:t>remove the jumper wire to the GND pin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on the Arduino board coming from L293D board before uploading.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Connect the USB to the USB port.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Switch on the USB communication.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Open Arduino IDE.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Compile and upload the program.</a:t>
            </a:r>
          </a:p>
          <a:p>
            <a:endParaRPr lang="en-US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35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Components of the Kit 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14524" y="2334986"/>
            <a:ext cx="8172450" cy="4523014"/>
          </a:xfrm>
        </p:spPr>
        <p:txBody>
          <a:bodyPr>
            <a:normAutofit/>
          </a:bodyPr>
          <a:lstStyle/>
          <a:p>
            <a:endParaRPr lang="en-US" sz="2000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Chassis				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                              USB to </a:t>
            </a:r>
            <a:r>
              <a:rPr lang="en-US" sz="20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Arduino Cable</a:t>
            </a:r>
            <a:endParaRPr lang="en-US" sz="20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15" y="2008593"/>
            <a:ext cx="2191512" cy="1557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84" y="4179595"/>
            <a:ext cx="2663894" cy="1504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24" y="2002903"/>
            <a:ext cx="2467691" cy="18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3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Components of the Kit 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74" y="2868836"/>
            <a:ext cx="2340275" cy="250858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2893722"/>
            <a:ext cx="3360030" cy="2458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93" y="2874914"/>
            <a:ext cx="2854830" cy="24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Components of the Kit :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84" y="2133134"/>
            <a:ext cx="2376066" cy="1842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25" y="4401940"/>
            <a:ext cx="4076591" cy="1663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19" y="2132973"/>
            <a:ext cx="1806866" cy="1815914"/>
          </a:xfrm>
          <a:prstGeom prst="rect">
            <a:avLst/>
          </a:prstGeom>
        </p:spPr>
      </p:pic>
      <p:pic>
        <p:nvPicPr>
          <p:cNvPr id="12" name="Picture 11" descr="adxl33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1489" y="4424896"/>
            <a:ext cx="1816690" cy="16539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26" y="2132973"/>
            <a:ext cx="2089471" cy="17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00" y="457798"/>
            <a:ext cx="8172450" cy="1097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Basic Chassis Attachments : </a:t>
            </a:r>
            <a:endParaRPr lang="en-US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775" y="2059321"/>
            <a:ext cx="8172450" cy="45230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Attach the following to the chassis using screws and spacers and nuts: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Castor wheel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Motors to chassis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Wheels to motor shaft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Put the batteries in the battery holder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Place the battery holder in the U-Clamp and then attach the U-Clamp to the lower part of the chassis.</a:t>
            </a:r>
          </a:p>
          <a:p>
            <a:pPr lvl="1"/>
            <a:endParaRPr lang="en-US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endParaRPr lang="en-US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0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ur Seasons 16x9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urSeasons_16x9.potx" id="{C09F2ED6-7B68-4305-826F-E326D3225887}" vid="{B7CA04BF-89D1-446E-AA25-D46A14229824}"/>
    </a:ext>
  </a:extLst>
</a:theme>
</file>

<file path=ppt/theme/theme2.xml><?xml version="1.0" encoding="utf-8"?>
<a:theme xmlns:a="http://schemas.openxmlformats.org/drawingml/2006/main" name="2_Four Seasons 16x9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urSeasons_16x9.potx" id="{C09F2ED6-7B68-4305-826F-E326D3225887}" vid="{B7CA04BF-89D1-446E-AA25-D46A14229824}"/>
    </a:ext>
  </a:extLst>
</a:theme>
</file>

<file path=ppt/theme/theme3.xml><?xml version="1.0" encoding="utf-8"?>
<a:theme xmlns:a="http://schemas.openxmlformats.org/drawingml/2006/main" name="3_Four Seasons 16x9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urSeasons_16x9.potx" id="{C09F2ED6-7B68-4305-826F-E326D3225887}" vid="{B7CA04BF-89D1-446E-AA25-D46A14229824}"/>
    </a:ext>
  </a:extLst>
</a:theme>
</file>

<file path=ppt/theme/theme4.xml><?xml version="1.0" encoding="utf-8"?>
<a:theme xmlns:a="http://schemas.openxmlformats.org/drawingml/2006/main" name="Office Theme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88A576-A2E7-4760-927D-B5BF8CF93C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Four seasons nature presentation (widescreen)</Template>
  <TotalTime>0</TotalTime>
  <Words>800</Words>
  <Application>Microsoft Office PowerPoint</Application>
  <PresentationFormat>A4 Paper (210x297 mm)</PresentationFormat>
  <Paragraphs>172</Paragraphs>
  <Slides>51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Calibri</vt:lpstr>
      <vt:lpstr>Constantia</vt:lpstr>
      <vt:lpstr>Segoe UI</vt:lpstr>
      <vt:lpstr>Wingdings</vt:lpstr>
      <vt:lpstr>Four Seasons 16x9</vt:lpstr>
      <vt:lpstr>2_Four Seasons 16x9</vt:lpstr>
      <vt:lpstr>3_Four Seasons 16x9</vt:lpstr>
      <vt:lpstr>Kit Description and Chassis Attachments</vt:lpstr>
      <vt:lpstr>Components of the Kit :</vt:lpstr>
      <vt:lpstr>PowerPoint Presentation</vt:lpstr>
      <vt:lpstr>Components of the Kit :</vt:lpstr>
      <vt:lpstr>Components of the Kit :</vt:lpstr>
      <vt:lpstr>Components of the Kit :</vt:lpstr>
      <vt:lpstr>Components of the Kit :</vt:lpstr>
      <vt:lpstr>Components of the Kit :</vt:lpstr>
      <vt:lpstr>Basic Chassis Attachments : </vt:lpstr>
      <vt:lpstr>CASTOR WHEEL: </vt:lpstr>
      <vt:lpstr>PowerPoint Presentation</vt:lpstr>
      <vt:lpstr>PowerPoint Presentation</vt:lpstr>
      <vt:lpstr>PowerPoint Presentation</vt:lpstr>
      <vt:lpstr>PowerPoint Presentation</vt:lpstr>
      <vt:lpstr>Connections: Battery Series Connection </vt:lpstr>
      <vt:lpstr>Connections: Grounded Jumper Wire  </vt:lpstr>
      <vt:lpstr>PowerPoint Presentation</vt:lpstr>
      <vt:lpstr>PowerPoint Presentation</vt:lpstr>
      <vt:lpstr>PowerPoint Presentation</vt:lpstr>
      <vt:lpstr>Attaching Boards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Motor Assembly: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Connections: L293D J3 Pin </vt:lpstr>
      <vt:lpstr>Connections: Arduino Power Supply</vt:lpstr>
      <vt:lpstr>Connections: Motors -&gt; L293D</vt:lpstr>
      <vt:lpstr>PowerPoint Presentation</vt:lpstr>
      <vt:lpstr>Connections: Arduino -&gt; L293D</vt:lpstr>
      <vt:lpstr>PowerPoint Presentation</vt:lpstr>
      <vt:lpstr>PowerPoint Presentation</vt:lpstr>
      <vt:lpstr>IDE Installation</vt:lpstr>
      <vt:lpstr>Installing Arduino IDE :</vt:lpstr>
      <vt:lpstr>Installing Drivers:</vt:lpstr>
      <vt:lpstr>Settings in IDE:</vt:lpstr>
      <vt:lpstr>Uploading Program: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2013-09-12T06:55:07Z</dcterms:created>
  <dcterms:modified xsi:type="dcterms:W3CDTF">2018-09-15T00:24:26Z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TC040015419991</vt:lpwstr>
  </property>
</Properties>
</file>